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3" r:id="rId2"/>
    <p:sldId id="267" r:id="rId3"/>
    <p:sldId id="257" r:id="rId4"/>
    <p:sldId id="268" r:id="rId5"/>
    <p:sldId id="269" r:id="rId6"/>
    <p:sldId id="270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7A7A"/>
    <a:srgbClr val="D6D0AA"/>
    <a:srgbClr val="AFA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52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96AE9-B803-4243-9A2F-5351B95636D4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8DC7A-9A78-4CCE-9BB2-B0C693425F2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319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B7F292-45E0-D67C-8351-3D3D3A9B5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CF99E94-F9F3-70C9-C1E8-9952A953A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9EAE12D-2CFE-2A9D-0CC2-6C0BBA678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97120E-F63E-B7E4-AD36-BB637C6A8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6F450B-132C-AD4D-5370-3A6686284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414538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B18D7D-5C28-4E6B-8A8D-3712B557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6A3FF1F-DFB6-05C6-EE20-6272A5241B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732B28-DB59-3D9D-B5D0-CD48BE74D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68F038-46E0-9CFF-106B-A92F6CCA7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CABD14-28F2-6F94-5877-68FE6B352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675260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4548225-8E7E-8909-A16F-AD24873E74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9AE92F0-CF86-A892-45D2-3C06ADD63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E372A1-13BD-F4C1-FC49-91F0AB00E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C750F2-7462-3D0B-8CAA-848630095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A69B1E-DD8F-A1D3-28FB-8554C712A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0607543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CF59D-5EC1-B05C-3D4E-9C1F21798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A9682B-FC6F-6872-974A-808ADB145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7647F0-D732-34F1-1BCF-59167DAA0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8B6F58-993A-8E0C-B9F6-657D3641C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CE01A9-8554-961C-1627-230174F6C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00390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367446-7F84-24FB-054A-DF04D78F3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5CFC70-C1E1-7071-F355-B5DC145E1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C3C321-D2EA-9AAF-5F9D-E475995A5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A63F98-DB16-F61A-39C3-F9E272E0A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F6201C-DB28-7A3C-AB58-4E1110E0D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724368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75C70A-6731-07D2-ED09-786B44BF1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216308-9318-7EEA-34A4-2AE69367D6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2BD487-FBB1-FB70-F2C1-2B6A6E70BC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AC29B0-2A59-F92C-2318-AE1CFFE3D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C437BE5-57E2-B52D-488C-4139F5AA4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5B49AB5-CC29-EA7D-1111-64C75B425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78793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FCB71A-6289-1DBA-6CC9-EB00D6F53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930F194-D239-788C-70FA-0D16DA151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C15EB8A-C8D7-08F5-D87B-22483CFF4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56D3CA5-069F-D837-E68A-F0D924EB52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F391FF-0C50-AA27-36FF-E53CD757E1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FF9E529-3033-096A-0B59-4392C7FF1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C8BAC08-3061-880F-B2C0-C22E0ADCE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09AC008-9A55-961B-1710-241D51BD4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779110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562227-D77B-F964-6D3A-D07BCBF99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E9F2998-13B6-AF85-C151-F686D9C6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D9A7B5B-2B99-BF1D-3390-8E00F024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A7794BB-38FD-A61F-2C03-F1E07250C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4528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93E70D4-3A4A-A3C0-16A9-EC37AB7CC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9A12426-2C91-920A-5EFF-FBFDE945B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7337D1-F933-8A57-760B-6429890CC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774196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CC3DD0-903D-DCDA-1CB7-4B790E841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3E3AA6-B097-989A-BDE2-2D4028E46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8B475FF-A1A6-0BFE-CE95-91845C9F5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FDD19A-5AA1-B4F0-C0B4-5861F461B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493015-6218-B06D-61B8-F4124F3CE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545795D-E5B6-6D1C-2813-4810BEEB7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329152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35C5CD-6B68-4ED8-FF85-AB7C7EF1B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69E84E3-2967-4275-2D3B-0868B045BA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7F1FF92-05F0-75E4-30A2-CBF08B357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5A3D980-3901-40FD-D26C-09C8CDD41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DDADD6C-AE64-E08D-8A65-0A9E6FDD1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01BA281-E163-6348-C004-9D10A5FB6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8272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79142F2-A849-D41A-D0B2-64C26589D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7A49222-A718-BF21-1B63-4088A1C4F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AF1B3D-D6A0-E30F-8825-2DFF72099D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92D49-60BD-4506-9561-B0D0D038DB58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0B995B-32BC-169B-A59D-F5FAC68E1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30B645-1B7F-0E86-CCD0-6A7602D9F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7D51E-95A9-4E30-B76C-58F8267D8E8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993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2A9948E8-9117-979C-18F2-131FF45AF01A}"/>
              </a:ext>
            </a:extLst>
          </p:cNvPr>
          <p:cNvSpPr/>
          <p:nvPr/>
        </p:nvSpPr>
        <p:spPr>
          <a:xfrm>
            <a:off x="1493134" y="290164"/>
            <a:ext cx="9595413" cy="405034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5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9259598-8B35-1A1B-8E64-EAF1E66AE45C}"/>
              </a:ext>
            </a:extLst>
          </p:cNvPr>
          <p:cNvSpPr txBox="1"/>
          <p:nvPr/>
        </p:nvSpPr>
        <p:spPr>
          <a:xfrm>
            <a:off x="0" y="1002592"/>
            <a:ext cx="121920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0" dirty="0" err="1">
                <a:ln w="254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Wallther</a:t>
            </a:r>
            <a:r>
              <a:rPr lang="en-GB" sz="12000" dirty="0">
                <a:ln w="254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,</a:t>
            </a:r>
            <a:endParaRPr lang="en-GB" sz="10000" dirty="0">
              <a:ln w="2540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algn="ctr"/>
            <a:r>
              <a:rPr lang="en-GB" sz="44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don’t let the Wall falter!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AC77191-0BC9-9580-34E0-700E43AE4B99}"/>
              </a:ext>
            </a:extLst>
          </p:cNvPr>
          <p:cNvSpPr txBox="1"/>
          <p:nvPr/>
        </p:nvSpPr>
        <p:spPr>
          <a:xfrm>
            <a:off x="0" y="1002593"/>
            <a:ext cx="121920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0" dirty="0" err="1">
                <a:solidFill>
                  <a:schemeClr val="accent2">
                    <a:lumMod val="5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Wallther</a:t>
            </a:r>
            <a:r>
              <a:rPr lang="en-GB" sz="12000" dirty="0">
                <a:solidFill>
                  <a:schemeClr val="accent2">
                    <a:lumMod val="5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,</a:t>
            </a:r>
            <a:r>
              <a:rPr lang="en-GB" sz="5000" dirty="0">
                <a:solidFill>
                  <a:schemeClr val="accent2">
                    <a:lumMod val="5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</a:p>
          <a:p>
            <a:pPr algn="ctr"/>
            <a:r>
              <a:rPr lang="en-GB" sz="4400" dirty="0">
                <a:solidFill>
                  <a:schemeClr val="accent2">
                    <a:lumMod val="5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don’t let the Wall falter!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5B7A793-8A08-EBFB-4E23-D6CB9F794904}"/>
              </a:ext>
            </a:extLst>
          </p:cNvPr>
          <p:cNvSpPr txBox="1"/>
          <p:nvPr/>
        </p:nvSpPr>
        <p:spPr>
          <a:xfrm>
            <a:off x="0" y="4340505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Your ancestors rely on you!</a:t>
            </a:r>
          </a:p>
          <a:p>
            <a:pPr algn="ctr"/>
            <a:r>
              <a:rPr lang="en-GB" sz="40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Defend your Legacy!</a:t>
            </a:r>
          </a:p>
          <a:p>
            <a:pPr algn="ctr"/>
            <a:r>
              <a:rPr lang="en-GB" sz="40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Defend the Wall!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B4FD79-2349-AD05-534A-02E7CC898E68}"/>
              </a:ext>
            </a:extLst>
          </p:cNvPr>
          <p:cNvSpPr txBox="1"/>
          <p:nvPr/>
        </p:nvSpPr>
        <p:spPr>
          <a:xfrm>
            <a:off x="0" y="4340506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Your ancestors rely on you!</a:t>
            </a:r>
          </a:p>
          <a:p>
            <a:pPr algn="ctr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Defend your Legacy!</a:t>
            </a:r>
          </a:p>
          <a:p>
            <a:pPr algn="ctr"/>
            <a:r>
              <a:rPr lang="en-GB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Defend the Wall! </a:t>
            </a:r>
          </a:p>
        </p:txBody>
      </p:sp>
    </p:spTree>
    <p:extLst>
      <p:ext uri="{BB962C8B-B14F-4D97-AF65-F5344CB8AC3E}">
        <p14:creationId xmlns:p14="http://schemas.microsoft.com/office/powerpoint/2010/main" val="105392175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0E968F1D-22CF-A10C-D2A7-FCD992A2B5BD}"/>
              </a:ext>
            </a:extLst>
          </p:cNvPr>
          <p:cNvSpPr txBox="1"/>
          <p:nvPr/>
        </p:nvSpPr>
        <p:spPr>
          <a:xfrm>
            <a:off x="1618315" y="3160695"/>
            <a:ext cx="8428511" cy="2421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arenR"/>
            </a:pPr>
            <a:r>
              <a:rPr lang="en-US" sz="35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Feedback</a:t>
            </a:r>
          </a:p>
          <a:p>
            <a:pPr marL="514350" indent="-514350">
              <a:lnSpc>
                <a:spcPct val="150000"/>
              </a:lnSpc>
              <a:buAutoNum type="arabicParenR"/>
            </a:pPr>
            <a:r>
              <a:rPr lang="en-US" sz="35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Paper Prototype</a:t>
            </a:r>
          </a:p>
          <a:p>
            <a:pPr marL="514350" indent="-514350">
              <a:lnSpc>
                <a:spcPct val="150000"/>
              </a:lnSpc>
              <a:buAutoNum type="arabicParenR"/>
            </a:pPr>
            <a:r>
              <a:rPr lang="en-US" sz="35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So what did we change?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9C7622D-C02F-944F-4130-3E883EC883AF}"/>
              </a:ext>
            </a:extLst>
          </p:cNvPr>
          <p:cNvSpPr txBox="1"/>
          <p:nvPr/>
        </p:nvSpPr>
        <p:spPr>
          <a:xfrm>
            <a:off x="1618315" y="3160695"/>
            <a:ext cx="8289614" cy="2421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arenR"/>
            </a:pPr>
            <a:r>
              <a:rPr lang="en-GB" sz="35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Feedback </a:t>
            </a:r>
          </a:p>
          <a:p>
            <a:pPr marL="514350" indent="-514350">
              <a:lnSpc>
                <a:spcPct val="150000"/>
              </a:lnSpc>
              <a:buAutoNum type="arabicParenR"/>
            </a:pPr>
            <a:r>
              <a:rPr lang="en-GB" sz="35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Paper Prototype</a:t>
            </a:r>
          </a:p>
          <a:p>
            <a:pPr marL="514350" indent="-514350">
              <a:lnSpc>
                <a:spcPct val="150000"/>
              </a:lnSpc>
              <a:buAutoNum type="arabicParenR"/>
            </a:pPr>
            <a:r>
              <a:rPr lang="en-GB" sz="35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So what did we change?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AD4AD8E-44F0-26BB-D42C-AC89AD50166D}"/>
              </a:ext>
            </a:extLst>
          </p:cNvPr>
          <p:cNvSpPr txBox="1"/>
          <p:nvPr/>
        </p:nvSpPr>
        <p:spPr>
          <a:xfrm>
            <a:off x="0" y="736600"/>
            <a:ext cx="12192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0" dirty="0">
                <a:ln w="254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Roadmap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B73C99E-2A49-9A13-0E32-4DB619A85D05}"/>
              </a:ext>
            </a:extLst>
          </p:cNvPr>
          <p:cNvSpPr txBox="1"/>
          <p:nvPr/>
        </p:nvSpPr>
        <p:spPr>
          <a:xfrm>
            <a:off x="0" y="755189"/>
            <a:ext cx="12192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371949900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3715C1A6-8CB1-67E6-451E-92CC4C2D8F02}"/>
              </a:ext>
            </a:extLst>
          </p:cNvPr>
          <p:cNvSpPr txBox="1"/>
          <p:nvPr/>
        </p:nvSpPr>
        <p:spPr>
          <a:xfrm>
            <a:off x="0" y="350074"/>
            <a:ext cx="12192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ln w="254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Feedback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DE5EE9D-E184-6D88-6D1B-FAA1AA77D93A}"/>
              </a:ext>
            </a:extLst>
          </p:cNvPr>
          <p:cNvSpPr txBox="1"/>
          <p:nvPr/>
        </p:nvSpPr>
        <p:spPr>
          <a:xfrm>
            <a:off x="0" y="350075"/>
            <a:ext cx="12192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7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Feedback</a:t>
            </a:r>
          </a:p>
        </p:txBody>
      </p:sp>
      <p:sp>
        <p:nvSpPr>
          <p:cNvPr id="2" name="Flussdiagramm: Verbinder zu einer anderen Seite 1">
            <a:extLst>
              <a:ext uri="{FF2B5EF4-FFF2-40B4-BE49-F238E27FC236}">
                <a16:creationId xmlns:a16="http://schemas.microsoft.com/office/drawing/2014/main" id="{F6FB13E7-044B-ECB5-41ED-A026C2C27D2D}"/>
              </a:ext>
            </a:extLst>
          </p:cNvPr>
          <p:cNvSpPr/>
          <p:nvPr/>
        </p:nvSpPr>
        <p:spPr>
          <a:xfrm>
            <a:off x="1686626" y="1920469"/>
            <a:ext cx="3891280" cy="4494649"/>
          </a:xfrm>
          <a:prstGeom prst="flowChartOffpageConnector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Flussdiagramm: Verbinder zu einer anderen Seite 2">
            <a:extLst>
              <a:ext uri="{FF2B5EF4-FFF2-40B4-BE49-F238E27FC236}">
                <a16:creationId xmlns:a16="http://schemas.microsoft.com/office/drawing/2014/main" id="{026C38AD-029E-8EB4-3727-C536B8D611B1}"/>
              </a:ext>
            </a:extLst>
          </p:cNvPr>
          <p:cNvSpPr/>
          <p:nvPr/>
        </p:nvSpPr>
        <p:spPr>
          <a:xfrm>
            <a:off x="6503352" y="1934369"/>
            <a:ext cx="3891280" cy="4494649"/>
          </a:xfrm>
          <a:prstGeom prst="flowChartOffpageConnector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F22AB962-BE37-4863-0506-9DF35F542153}"/>
              </a:ext>
            </a:extLst>
          </p:cNvPr>
          <p:cNvSpPr/>
          <p:nvPr/>
        </p:nvSpPr>
        <p:spPr>
          <a:xfrm>
            <a:off x="1545656" y="1838128"/>
            <a:ext cx="4142994" cy="9624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8000">
                <a:schemeClr val="accent2">
                  <a:lumMod val="50000"/>
                </a:schemeClr>
              </a:gs>
              <a:gs pos="0">
                <a:schemeClr val="tx1">
                  <a:lumMod val="95000"/>
                  <a:lumOff val="5000"/>
                </a:schemeClr>
              </a:gs>
              <a:gs pos="47000">
                <a:schemeClr val="accent2">
                  <a:lumMod val="50000"/>
                </a:schemeClr>
              </a:gs>
              <a:gs pos="100000">
                <a:schemeClr val="tx1"/>
              </a:gs>
              <a:gs pos="28000">
                <a:schemeClr val="accent2">
                  <a:lumMod val="60000"/>
                  <a:lumOff val="4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8E0F52BE-7DB6-AE44-9FB9-4E5DF7D30257}"/>
              </a:ext>
            </a:extLst>
          </p:cNvPr>
          <p:cNvSpPr/>
          <p:nvPr/>
        </p:nvSpPr>
        <p:spPr>
          <a:xfrm>
            <a:off x="6377495" y="1838128"/>
            <a:ext cx="4142994" cy="9624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8000">
                <a:schemeClr val="accent2">
                  <a:lumMod val="50000"/>
                </a:schemeClr>
              </a:gs>
              <a:gs pos="0">
                <a:schemeClr val="tx1">
                  <a:lumMod val="95000"/>
                  <a:lumOff val="5000"/>
                </a:schemeClr>
              </a:gs>
              <a:gs pos="47000">
                <a:schemeClr val="accent2">
                  <a:lumMod val="50000"/>
                </a:schemeClr>
              </a:gs>
              <a:gs pos="100000">
                <a:schemeClr val="tx1"/>
              </a:gs>
              <a:gs pos="28000">
                <a:schemeClr val="accent2">
                  <a:lumMod val="60000"/>
                  <a:lumOff val="4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4EC2AF1-4FC6-910C-6A9D-769EF28AA0FE}"/>
              </a:ext>
            </a:extLst>
          </p:cNvPr>
          <p:cNvSpPr txBox="1"/>
          <p:nvPr/>
        </p:nvSpPr>
        <p:spPr>
          <a:xfrm>
            <a:off x="1686625" y="2030610"/>
            <a:ext cx="3891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Good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E77BB51-7F4E-A613-BE7E-12F7BA435A98}"/>
              </a:ext>
            </a:extLst>
          </p:cNvPr>
          <p:cNvSpPr txBox="1"/>
          <p:nvPr/>
        </p:nvSpPr>
        <p:spPr>
          <a:xfrm>
            <a:off x="6503351" y="2026005"/>
            <a:ext cx="3891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Bad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21D46DD-586C-8D30-B0D7-997D8814E30B}"/>
              </a:ext>
            </a:extLst>
          </p:cNvPr>
          <p:cNvSpPr txBox="1"/>
          <p:nvPr/>
        </p:nvSpPr>
        <p:spPr>
          <a:xfrm>
            <a:off x="6503351" y="2901003"/>
            <a:ext cx="3891281" cy="3409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GB" sz="2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Repetitive</a:t>
            </a:r>
          </a:p>
          <a:p>
            <a:pPr algn="ctr">
              <a:lnSpc>
                <a:spcPct val="200000"/>
              </a:lnSpc>
            </a:pPr>
            <a:r>
              <a:rPr lang="en-GB" sz="2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No Clear Goal</a:t>
            </a:r>
          </a:p>
          <a:p>
            <a:pPr algn="ctr">
              <a:lnSpc>
                <a:spcPct val="200000"/>
              </a:lnSpc>
            </a:pPr>
            <a:r>
              <a:rPr lang="en-GB" sz="2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What’s happening?</a:t>
            </a:r>
          </a:p>
          <a:p>
            <a:pPr algn="ctr">
              <a:lnSpc>
                <a:spcPct val="200000"/>
              </a:lnSpc>
            </a:pPr>
            <a:endParaRPr lang="en-GB" sz="2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4F0106B-268F-22AC-7A2A-5F0854BCAB49}"/>
              </a:ext>
            </a:extLst>
          </p:cNvPr>
          <p:cNvSpPr txBox="1"/>
          <p:nvPr/>
        </p:nvSpPr>
        <p:spPr>
          <a:xfrm>
            <a:off x="1671512" y="2901003"/>
            <a:ext cx="3891281" cy="2548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GB" sz="28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Wallther</a:t>
            </a:r>
            <a:endParaRPr lang="en-GB" sz="2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algn="ctr">
              <a:lnSpc>
                <a:spcPct val="200000"/>
              </a:lnSpc>
            </a:pPr>
            <a:r>
              <a:rPr lang="en-GB" sz="2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Fast-Paced Arcade</a:t>
            </a:r>
          </a:p>
          <a:p>
            <a:pPr algn="ctr">
              <a:lnSpc>
                <a:spcPct val="200000"/>
              </a:lnSpc>
            </a:pPr>
            <a:r>
              <a:rPr lang="en-GB" sz="2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Backstory</a:t>
            </a:r>
          </a:p>
        </p:txBody>
      </p:sp>
    </p:spTree>
    <p:extLst>
      <p:ext uri="{BB962C8B-B14F-4D97-AF65-F5344CB8AC3E}">
        <p14:creationId xmlns:p14="http://schemas.microsoft.com/office/powerpoint/2010/main" val="249223485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FAD4AD8E-44F0-26BB-D42C-AC89AD50166D}"/>
              </a:ext>
            </a:extLst>
          </p:cNvPr>
          <p:cNvSpPr txBox="1"/>
          <p:nvPr/>
        </p:nvSpPr>
        <p:spPr>
          <a:xfrm>
            <a:off x="0" y="481950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ln w="254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Paper Prototype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B73C99E-2A49-9A13-0E32-4DB619A85D05}"/>
              </a:ext>
            </a:extLst>
          </p:cNvPr>
          <p:cNvSpPr txBox="1"/>
          <p:nvPr/>
        </p:nvSpPr>
        <p:spPr>
          <a:xfrm>
            <a:off x="0" y="465820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Paper Prototype</a:t>
            </a:r>
          </a:p>
        </p:txBody>
      </p:sp>
      <p:pic>
        <p:nvPicPr>
          <p:cNvPr id="3" name="Grafik 2" descr="Ein Bild, das Text, Grafikdesign, Poster, Collage enthält.&#10;&#10;Automatisch generierte Beschreibung">
            <a:extLst>
              <a:ext uri="{FF2B5EF4-FFF2-40B4-BE49-F238E27FC236}">
                <a16:creationId xmlns:a16="http://schemas.microsoft.com/office/drawing/2014/main" id="{5AADF410-E3F6-46E8-879B-DCADC5747F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38" y="2093757"/>
            <a:ext cx="11921924" cy="439837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617924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0A17E3E0-200E-ED19-670A-FEA4F5986E00}"/>
              </a:ext>
            </a:extLst>
          </p:cNvPr>
          <p:cNvSpPr txBox="1"/>
          <p:nvPr/>
        </p:nvSpPr>
        <p:spPr>
          <a:xfrm>
            <a:off x="740780" y="2061540"/>
            <a:ext cx="1081075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Increasing </a:t>
            </a:r>
            <a:r>
              <a:rPr lang="en-GB" sz="3600" dirty="0" err="1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Wallther’s</a:t>
            </a:r>
            <a:r>
              <a:rPr lang="en-GB" sz="36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carrying capabilities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Catapult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GB" sz="3600" dirty="0" err="1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Centered</a:t>
            </a:r>
            <a:endParaRPr lang="en-GB" sz="3600" dirty="0">
              <a:ln w="1270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GB" sz="36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Player can aim anywhere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Indicators for enemy attacks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Wall-</a:t>
            </a:r>
            <a:r>
              <a:rPr lang="en-GB" sz="3600" dirty="0" err="1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ther</a:t>
            </a:r>
            <a:r>
              <a:rPr lang="en-GB" sz="36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  </a:t>
            </a:r>
            <a:r>
              <a:rPr lang="en-GB" sz="3600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   </a:t>
            </a:r>
            <a:r>
              <a:rPr lang="en-GB" sz="3600" dirty="0" err="1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Wallther</a:t>
            </a:r>
            <a:endParaRPr lang="en-GB" sz="3600" dirty="0">
              <a:ln w="1270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  <a:sym typeface="Wingdings" panose="05000000000000000000" pitchFamily="2" charset="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3600" dirty="0">
              <a:ln w="1270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  <a:sym typeface="Wingdings" panose="05000000000000000000" pitchFamily="2" charset="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u="sng" dirty="0" err="1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Wallther</a:t>
            </a:r>
            <a:r>
              <a:rPr lang="en-GB" sz="3600" u="sng" dirty="0">
                <a:ln w="127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 remains a pacifist</a:t>
            </a:r>
            <a:endParaRPr lang="en-GB" sz="3600" u="sng" dirty="0">
              <a:ln w="1270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8ECA7AE-A80A-7FE5-A59D-18EFE645C8E9}"/>
              </a:ext>
            </a:extLst>
          </p:cNvPr>
          <p:cNvSpPr txBox="1"/>
          <p:nvPr/>
        </p:nvSpPr>
        <p:spPr>
          <a:xfrm>
            <a:off x="740780" y="2066095"/>
            <a:ext cx="105445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Increasing </a:t>
            </a:r>
            <a:r>
              <a:rPr lang="en-GB" sz="36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Wallther’s</a:t>
            </a:r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carrying capabilities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Catapult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GB" sz="36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Centered</a:t>
            </a:r>
            <a:endParaRPr lang="en-GB" sz="3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Player can aim anywhere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Indicators for enemy attacks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Wall-</a:t>
            </a:r>
            <a:r>
              <a:rPr lang="en-GB" sz="36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ther</a:t>
            </a:r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  </a:t>
            </a:r>
            <a:r>
              <a:rPr lang="en-GB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   </a:t>
            </a:r>
            <a:r>
              <a:rPr lang="en-GB" sz="36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Wallther</a:t>
            </a:r>
            <a:endParaRPr lang="en-GB" sz="3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  <a:sym typeface="Wingdings" panose="05000000000000000000" pitchFamily="2" charset="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3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  <a:sym typeface="Wingdings" panose="05000000000000000000" pitchFamily="2" charset="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u="sng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Wallther</a:t>
            </a:r>
            <a:r>
              <a:rPr lang="en-GB" sz="3600" u="sng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Wingdings" panose="05000000000000000000" pitchFamily="2" charset="2"/>
              </a:rPr>
              <a:t> remains a pacifist</a:t>
            </a:r>
            <a:endParaRPr lang="en-GB" sz="3600" u="sng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AD4AD8E-44F0-26BB-D42C-AC89AD50166D}"/>
              </a:ext>
            </a:extLst>
          </p:cNvPr>
          <p:cNvSpPr txBox="1"/>
          <p:nvPr/>
        </p:nvSpPr>
        <p:spPr>
          <a:xfrm>
            <a:off x="0" y="481950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ln w="2540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Changelog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B73C99E-2A49-9A13-0E32-4DB619A85D05}"/>
              </a:ext>
            </a:extLst>
          </p:cNvPr>
          <p:cNvSpPr txBox="1"/>
          <p:nvPr/>
        </p:nvSpPr>
        <p:spPr>
          <a:xfrm>
            <a:off x="0" y="465820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Changelog</a:t>
            </a:r>
          </a:p>
        </p:txBody>
      </p:sp>
    </p:spTree>
    <p:extLst>
      <p:ext uri="{BB962C8B-B14F-4D97-AF65-F5344CB8AC3E}">
        <p14:creationId xmlns:p14="http://schemas.microsoft.com/office/powerpoint/2010/main" val="33368992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7A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Wallther Dancing">
            <a:hlinkClick r:id="" action="ppaction://media"/>
            <a:extLst>
              <a:ext uri="{FF2B5EF4-FFF2-40B4-BE49-F238E27FC236}">
                <a16:creationId xmlns:a16="http://schemas.microsoft.com/office/drawing/2014/main" id="{82A433DE-8498-73A5-AA09-6251DBB4393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200" end="277.3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7695" y="-371322"/>
            <a:ext cx="7778188" cy="802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989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2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</Words>
  <Application>Microsoft Office PowerPoint</Application>
  <PresentationFormat>Breitbild</PresentationFormat>
  <Paragraphs>48</Paragraphs>
  <Slides>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ADLaM Display</vt:lpstr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Tobias Heller</dc:creator>
  <cp:lastModifiedBy>Tobias Heller</cp:lastModifiedBy>
  <cp:revision>4</cp:revision>
  <dcterms:created xsi:type="dcterms:W3CDTF">2024-05-04T11:45:14Z</dcterms:created>
  <dcterms:modified xsi:type="dcterms:W3CDTF">2024-05-26T17:04:43Z</dcterms:modified>
</cp:coreProperties>
</file>

<file path=docProps/thumbnail.jpeg>
</file>